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6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300" r:id="rId27"/>
    <p:sldId id="301" r:id="rId28"/>
    <p:sldId id="304" r:id="rId29"/>
    <p:sldId id="306" r:id="rId30"/>
    <p:sldId id="305" r:id="rId31"/>
    <p:sldId id="309" r:id="rId32"/>
    <p:sldId id="273" r:id="rId33"/>
    <p:sldId id="30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72714" autoAdjust="0"/>
  </p:normalViewPr>
  <p:slideViewPr>
    <p:cSldViewPr snapToGrid="0">
      <p:cViewPr varScale="1">
        <p:scale>
          <a:sx n="88" d="100"/>
          <a:sy n="88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1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4F4C0-3B06-4C1D-A0CC-10941CC81EE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1170F-5567-4C7F-86D1-C4C925D0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4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1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5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3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05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6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0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9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r>
              <a:rPr lang="en-US" altLang="en-US" dirty="0" smtClean="0"/>
              <a:t>CCC TechConnect is</a:t>
            </a:r>
            <a:r>
              <a:rPr lang="en-US" altLang="en-US" baseline="0" dirty="0" smtClean="0"/>
              <a:t> a California Community Colleges Chancellor’s Office grant-funded project </a:t>
            </a:r>
            <a:r>
              <a:rPr lang="en-US" altLang="en-US" sz="1800" dirty="0"/>
              <a:t>consisting of 3 projects – 3C Media Solutions, CCC Confer, and the Online Teaching Conference. CCC TechConnect has been providing</a:t>
            </a:r>
            <a:r>
              <a:rPr lang="en-US" altLang="en-US" dirty="0"/>
              <a:t> multiple technology services to the students, administrators, faculties, and staffs of the 114 colleges in the system from Palomar College since 2000.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47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70F-5567-4C7F-86D1-C4C925D01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55B1-8D30-40A0-A31D-2B72A64E0C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A5E8-C63A-4179-A91D-81A9F56F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3cmediasolutions.org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cctechconnect.org/" TargetMode="External"/><Relationship Id="rId5" Type="http://schemas.openxmlformats.org/officeDocument/2006/relationships/hyperlink" Target="mailto:support@ccctechconnect.org" TargetMode="Externa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3cmediasolutions.org/" TargetMode="External"/><Relationship Id="rId4" Type="http://schemas.openxmlformats.org/officeDocument/2006/relationships/hyperlink" Target="mailto:support@ccctechconnect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8" y="1771626"/>
            <a:ext cx="7515225" cy="2447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13" y="44733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latin typeface="Century Gothic" panose="020B0502020202020204" pitchFamily="34" charset="0"/>
              </a:rPr>
              <a:t>Welcome to</a:t>
            </a:r>
          </a:p>
          <a:p>
            <a:pPr algn="ctr"/>
            <a:r>
              <a:rPr lang="en-US" altLang="en-US" sz="3600" b="1" dirty="0" smtClean="0">
                <a:latin typeface="Century Gothic" panose="020B0502020202020204" pitchFamily="34" charset="0"/>
              </a:rPr>
              <a:t>3C Media Solutions Live Online Training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58084"/>
            <a:ext cx="5059991" cy="98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62312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Century Gothic" panose="020B0502020202020204" pitchFamily="34" charset="0"/>
              </a:rPr>
              <a:t>Upload a Video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235" y="1005458"/>
            <a:ext cx="8631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your file is being processed, you will see under the “status” column that </a:t>
            </a:r>
          </a:p>
          <a:p>
            <a:r>
              <a:rPr lang="en-US" dirty="0" smtClean="0"/>
              <a:t>the file is marked “Uploaded”. </a:t>
            </a:r>
          </a:p>
          <a:p>
            <a:endParaRPr lang="en-US" dirty="0"/>
          </a:p>
          <a:p>
            <a:r>
              <a:rPr lang="en-US" dirty="0" smtClean="0"/>
              <a:t>Depending on the size, it could take a few minutes to become “Available”, meaning</a:t>
            </a:r>
          </a:p>
          <a:p>
            <a:r>
              <a:rPr lang="en-US" dirty="0" smtClean="0"/>
              <a:t>that the file is ready for you to work with.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5" y="2672596"/>
            <a:ext cx="833183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74080" y="4726885"/>
            <a:ext cx="670560" cy="2431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Add a Video from YouTube…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9" y="1615437"/>
            <a:ext cx="52387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8" y="1082990"/>
            <a:ext cx="3184082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8781" y="1277407"/>
            <a:ext cx="77825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543304"/>
            <a:ext cx="7924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1408" y="5563430"/>
            <a:ext cx="19857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139440" y="4526280"/>
            <a:ext cx="2773680" cy="1135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Century Gothic" panose="020B0502020202020204" pitchFamily="34" charset="0"/>
              </a:rPr>
              <a:t>Add a Video from YouTube…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2" y="1504790"/>
            <a:ext cx="723341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739" y="1222829"/>
            <a:ext cx="85151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2688771"/>
            <a:ext cx="4517571" cy="478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55293" y="4963886"/>
            <a:ext cx="3224822" cy="4354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Century Gothic" panose="020B0502020202020204" pitchFamily="34" charset="0"/>
              </a:rPr>
              <a:t>Add a Video from YouTube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81" y="1225035"/>
            <a:ext cx="670394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659" y="1534517"/>
            <a:ext cx="117211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8481" y="4125689"/>
            <a:ext cx="175260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cap="small" dirty="0">
                <a:latin typeface="Calibri" panose="020F0502020204030204" pitchFamily="34" charset="0"/>
              </a:rPr>
              <a:t>Remember:</a:t>
            </a:r>
          </a:p>
          <a:p>
            <a:r>
              <a:rPr lang="en-US" cap="small" dirty="0">
                <a:latin typeface="Calibri" panose="020F0502020204030204" pitchFamily="34" charset="0"/>
              </a:rPr>
              <a:t>   All videos   </a:t>
            </a:r>
            <a:br>
              <a:rPr lang="en-US" cap="small" dirty="0">
                <a:latin typeface="Calibri" panose="020F0502020204030204" pitchFamily="34" charset="0"/>
              </a:rPr>
            </a:br>
            <a:r>
              <a:rPr lang="en-US" cap="small" dirty="0">
                <a:latin typeface="Calibri" panose="020F0502020204030204" pitchFamily="34" charset="0"/>
              </a:rPr>
              <a:t>   uploaded, by </a:t>
            </a:r>
            <a:br>
              <a:rPr lang="en-US" cap="small" dirty="0">
                <a:latin typeface="Calibri" panose="020F0502020204030204" pitchFamily="34" charset="0"/>
              </a:rPr>
            </a:br>
            <a:r>
              <a:rPr lang="en-US" cap="small" dirty="0">
                <a:latin typeface="Calibri" panose="020F0502020204030204" pitchFamily="34" charset="0"/>
              </a:rPr>
              <a:t>    default, are </a:t>
            </a:r>
            <a:br>
              <a:rPr lang="en-US" cap="small" dirty="0">
                <a:latin typeface="Calibri" panose="020F0502020204030204" pitchFamily="34" charset="0"/>
              </a:rPr>
            </a:br>
            <a:r>
              <a:rPr lang="en-US" cap="small" dirty="0">
                <a:latin typeface="Calibri" panose="020F0502020204030204" pitchFamily="34" charset="0"/>
              </a:rPr>
              <a:t>    “protected”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" y="2307613"/>
            <a:ext cx="15430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25343" y="4419600"/>
            <a:ext cx="457200" cy="152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25343" y="5279570"/>
            <a:ext cx="457200" cy="1397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Century Gothic" panose="020B0502020202020204" pitchFamily="34" charset="0"/>
              </a:rPr>
              <a:t>Details &amp; Options…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93" y="1173335"/>
            <a:ext cx="6575027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574280" y="4099560"/>
            <a:ext cx="914400" cy="243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Details &amp; Options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1" y="1127345"/>
            <a:ext cx="4298035" cy="47548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5521" y="2503714"/>
            <a:ext cx="265593" cy="2503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Edit Media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21" y="246401"/>
            <a:ext cx="5280774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7237" y="1934520"/>
            <a:ext cx="2850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Adobe Fan Heiti Std B" pitchFamily="34" charset="-128"/>
              </a:rPr>
              <a:t>From this page you can:</a:t>
            </a:r>
            <a:br>
              <a:rPr lang="en-US" dirty="0" smtClean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a typeface="Adobe Fan Heiti Std B" pitchFamily="34" charset="-128"/>
              </a:rPr>
              <a:t>Change title</a:t>
            </a:r>
            <a:br>
              <a:rPr lang="en-US" dirty="0" smtClean="0">
                <a:ea typeface="Adobe Fan Heiti Std B" pitchFamily="34" charset="-128"/>
              </a:rPr>
            </a:br>
            <a:endParaRPr lang="en-US" dirty="0" smtClean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a typeface="Adobe Fan Heiti Std B" pitchFamily="34" charset="-128"/>
              </a:rPr>
              <a:t>Change author</a:t>
            </a:r>
            <a:br>
              <a:rPr lang="en-US" dirty="0" smtClean="0">
                <a:ea typeface="Adobe Fan Heiti Std B" pitchFamily="34" charset="-128"/>
              </a:rPr>
            </a:br>
            <a:endParaRPr lang="en-US" dirty="0" smtClean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a typeface="Adobe Fan Heiti Std B" pitchFamily="34" charset="-128"/>
              </a:rPr>
              <a:t>Add/change description</a:t>
            </a:r>
            <a:br>
              <a:rPr lang="en-US" dirty="0" smtClean="0">
                <a:ea typeface="Adobe Fan Heiti Std B" pitchFamily="34" charset="-128"/>
              </a:rPr>
            </a:br>
            <a:endParaRPr lang="en-US" dirty="0" smtClean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a typeface="Adobe Fan Heiti Std B" pitchFamily="34" charset="-128"/>
              </a:rPr>
              <a:t>Add license </a:t>
            </a:r>
            <a:br>
              <a:rPr lang="en-US" dirty="0" smtClean="0">
                <a:ea typeface="Adobe Fan Heiti Std B" pitchFamily="34" charset="-128"/>
              </a:rPr>
            </a:br>
            <a:endParaRPr lang="en-US" dirty="0">
              <a:ea typeface="Adobe Fan Heiti Std B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a typeface="Adobe Fan Heiti Std B" pitchFamily="34" charset="-128"/>
              </a:rPr>
              <a:t>Add caption file</a:t>
            </a:r>
            <a:br>
              <a:rPr lang="en-US" dirty="0" smtClean="0">
                <a:ea typeface="Adobe Fan Heiti Std B" pitchFamily="34" charset="-128"/>
              </a:rPr>
            </a:br>
            <a:r>
              <a:rPr lang="en-US" dirty="0" smtClean="0">
                <a:ea typeface="Adobe Fan Heiti Std B" pitchFamily="34" charset="-128"/>
              </a:rPr>
              <a:t>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dobe Fan Heiti Std B" pitchFamily="34" charset="-128"/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Adobe Fan Heiti Std B" pitchFamily="34" charset="-128"/>
              </a:rPr>
              <a:t>vtt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dobe Fan Heiti Std B" pitchFamily="34" charset="-128"/>
              </a:rPr>
              <a:t> file)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9743" y="5159828"/>
            <a:ext cx="674914" cy="174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843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Customize Thumbnail &amp; Poster Images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117739" y="3298371"/>
            <a:ext cx="262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Images need to be the size noted or smaller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26" y="1323438"/>
            <a:ext cx="5419048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Post/List Video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1" y="1160801"/>
            <a:ext cx="3705101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5062" y="231460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Request Captioning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6" y="1082990"/>
            <a:ext cx="5107176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4600" y="848654"/>
            <a:ext cx="2819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Submit form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Caption files will usually be automatically added to your video within 3-5 business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Captioning is not available for YouTube videos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8320" y="4710716"/>
            <a:ext cx="4724400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Note</a:t>
            </a:r>
            <a:r>
              <a:rPr lang="en-US" sz="1600" dirty="0">
                <a:latin typeface="Calibri" panose="020F0502020204030204" pitchFamily="34" charset="0"/>
              </a:rPr>
              <a:t>: DECT </a:t>
            </a:r>
            <a:r>
              <a:rPr lang="en-US" sz="1600" dirty="0" smtClean="0">
                <a:latin typeface="Calibri" panose="020F0502020204030204" pitchFamily="34" charset="0"/>
              </a:rPr>
              <a:t>Captioning Grant is intended for use for </a:t>
            </a:r>
            <a:r>
              <a:rPr lang="en-US" dirty="0" smtClean="0">
                <a:latin typeface="Calibri" panose="020F0502020204030204" pitchFamily="34" charset="0"/>
              </a:rPr>
              <a:t>educational/instructional</a:t>
            </a:r>
            <a:r>
              <a:rPr lang="en-US" sz="1600" dirty="0" smtClean="0">
                <a:latin typeface="Calibri" panose="020F0502020204030204" pitchFamily="34" charset="0"/>
              </a:rPr>
              <a:t> videos </a:t>
            </a:r>
            <a:r>
              <a:rPr lang="en-US" sz="1600" dirty="0">
                <a:latin typeface="Calibri" panose="020F0502020204030204" pitchFamily="34" charset="0"/>
              </a:rPr>
              <a:t>and will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need to be approved </a:t>
            </a:r>
            <a:r>
              <a:rPr lang="en-US" sz="1600" dirty="0" smtClean="0">
                <a:latin typeface="Calibri" panose="020F0502020204030204" pitchFamily="34" charset="0"/>
              </a:rPr>
              <a:t>according to the DECT guidelines.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Century Gothic" panose="020B0502020202020204" pitchFamily="34" charset="0"/>
              </a:rPr>
              <a:t>What is 3C Media Solutions?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4" name="Rectangle 3"/>
          <p:cNvSpPr/>
          <p:nvPr/>
        </p:nvSpPr>
        <p:spPr>
          <a:xfrm>
            <a:off x="219043" y="1769149"/>
            <a:ext cx="819860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3C Media Solutions is the educational media distribution source for video </a:t>
            </a:r>
            <a:r>
              <a:rPr lang="en-US" sz="2000" dirty="0" smtClean="0">
                <a:latin typeface="Calibri" panose="020F0502020204030204" pitchFamily="34" charset="0"/>
              </a:rPr>
              <a:t>and audio content, </a:t>
            </a:r>
            <a:r>
              <a:rPr lang="en-US" sz="2000" dirty="0">
                <a:latin typeface="Calibri" panose="020F0502020204030204" pitchFamily="34" charset="0"/>
              </a:rPr>
              <a:t>streaming services and event coverage offering services to CCCCO system faculty and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cap="small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Now Part </a:t>
            </a:r>
            <a:r>
              <a:rPr lang="en-US" sz="2000" dirty="0"/>
              <a:t>of CCC</a:t>
            </a:r>
            <a:r>
              <a:rPr lang="en-US" sz="2000" b="1" dirty="0"/>
              <a:t>T</a:t>
            </a:r>
            <a:r>
              <a:rPr lang="en-US" sz="2000" dirty="0"/>
              <a:t>ech</a:t>
            </a:r>
            <a:r>
              <a:rPr lang="en-US" sz="2000" b="1" dirty="0"/>
              <a:t>C</a:t>
            </a:r>
            <a:r>
              <a:rPr lang="en-US" sz="2000" dirty="0"/>
              <a:t>onnect </a:t>
            </a:r>
            <a:r>
              <a:rPr lang="en-US" sz="2000" dirty="0" smtClean="0"/>
              <a:t>Projects </a:t>
            </a:r>
            <a:r>
              <a:rPr lang="en-US" dirty="0" smtClean="0"/>
              <a:t>- </a:t>
            </a:r>
            <a:r>
              <a:rPr lang="en-US" sz="1600" dirty="0" smtClean="0"/>
              <a:t>Which includes</a:t>
            </a:r>
            <a:r>
              <a:rPr lang="en-US" dirty="0" smtClean="0"/>
              <a:t>                                    </a:t>
            </a:r>
          </a:p>
          <a:p>
            <a:endParaRPr lang="en-US" cap="small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cap="small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cap="small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CCCTechConnect is funded by the California Community Colleges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Chancellor’s Office and is Housed at Palomar College</a:t>
            </a:r>
            <a:r>
              <a:rPr lang="en-US" cap="small" dirty="0"/>
              <a:t/>
            </a:r>
            <a:br>
              <a:rPr lang="en-US" cap="small" dirty="0"/>
            </a:br>
            <a:endParaRPr lang="en-US" cap="small" dirty="0"/>
          </a:p>
          <a:p>
            <a:endParaRPr lang="en-US" sz="2000" cap="small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8" y="3538835"/>
            <a:ext cx="142875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905" y="3538835"/>
            <a:ext cx="1638304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105" y="3401675"/>
            <a:ext cx="149584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Download Video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8" y="1469339"/>
            <a:ext cx="86468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4800600"/>
            <a:ext cx="7378943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Please note: A user will only  see the download option </a:t>
            </a:r>
            <a:r>
              <a:rPr lang="en-US" sz="1600" dirty="0">
                <a:latin typeface="Adobe Fan Heiti Std B" pitchFamily="34" charset="-128"/>
                <a:ea typeface="Adobe Fan Heiti Std B" pitchFamily="34" charset="-128"/>
              </a:rPr>
              <a:t>i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f they have uploaded</a:t>
            </a:r>
            <a:b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videos that are not public. Videos such as YouTube files are public and cannot</a:t>
            </a:r>
            <a:b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be downloaded.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6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Links &amp; Embed Code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6598"/>
          <a:stretch/>
        </p:blipFill>
        <p:spPr bwMode="auto">
          <a:xfrm>
            <a:off x="165945" y="1226641"/>
            <a:ext cx="7993173" cy="3931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5551" y="5301400"/>
            <a:ext cx="75859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Remember!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The video share link can be used indefinitely, or ‘regenerated’ at any time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0" y="5256516"/>
            <a:ext cx="38467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11555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Folders – Creating…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17" y="1974163"/>
            <a:ext cx="8281988" cy="1778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524000"/>
            <a:ext cx="1787669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 a Folder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847975"/>
            <a:ext cx="190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Name the Folder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17" y="4407117"/>
            <a:ext cx="8029575" cy="14881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6880" y="2996061"/>
            <a:ext cx="1127760" cy="2652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5317" y="5086061"/>
            <a:ext cx="3760443" cy="2936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Folders - Creating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759" t="20984" r="-1"/>
          <a:stretch/>
        </p:blipFill>
        <p:spPr>
          <a:xfrm>
            <a:off x="152400" y="1447800"/>
            <a:ext cx="8745195" cy="38730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1960" y="3246120"/>
            <a:ext cx="1478280" cy="487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0804" y="5420773"/>
            <a:ext cx="415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your files organized by using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2601" y="906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Folders – Moving…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236646" y="657518"/>
            <a:ext cx="43353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Move files into folders quickly and easily.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15" y="1172626"/>
            <a:ext cx="7732770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5504" y="4894460"/>
            <a:ext cx="6052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Select video from Media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Click the “with selected” drop down menu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Click “Move to Folder” and “Go”.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When prompted, choose the folder you want to move the video into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752507" y="2103562"/>
            <a:ext cx="1264920" cy="670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9249" y="4206240"/>
            <a:ext cx="862736" cy="369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0520" y="41198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8599" y="2362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2436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Folders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117739" y="1082990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as many videos as you’d like to a folder – Share link to all.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90" y="1447800"/>
            <a:ext cx="6754593" cy="4389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" y="5151120"/>
            <a:ext cx="364236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84111"/>
            <a:ext cx="2412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Folder Options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539" y="284111"/>
            <a:ext cx="5671752" cy="5577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530" y="1814407"/>
            <a:ext cx="213391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Folders can be</a:t>
            </a:r>
          </a:p>
          <a:p>
            <a:r>
              <a:rPr lang="en-US" sz="1600" dirty="0" smtClean="0"/>
              <a:t>sorted by title,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ate added, or 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ustomized.</a:t>
            </a:r>
          </a:p>
          <a:p>
            <a:endParaRPr lang="en-US" sz="1600" dirty="0" smtClean="0"/>
          </a:p>
          <a:p>
            <a:r>
              <a:rPr lang="en-US" sz="1600" dirty="0" smtClean="0"/>
              <a:t>Dates can either 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e listed or hidden</a:t>
            </a:r>
          </a:p>
          <a:p>
            <a:endParaRPr lang="en-US" sz="1600" dirty="0" smtClean="0"/>
          </a:p>
          <a:p>
            <a:r>
              <a:rPr lang="en-US" sz="1600" dirty="0" smtClean="0"/>
              <a:t>Embed behavior and </a:t>
            </a:r>
          </a:p>
          <a:p>
            <a:r>
              <a:rPr lang="en-US" sz="1600" dirty="0" smtClean="0"/>
              <a:t>size can be set</a:t>
            </a:r>
          </a:p>
          <a:p>
            <a:endParaRPr lang="en-US" sz="1600" dirty="0"/>
          </a:p>
          <a:p>
            <a:r>
              <a:rPr lang="en-US" sz="1600" dirty="0" smtClean="0"/>
              <a:t>When shared as</a:t>
            </a:r>
          </a:p>
          <a:p>
            <a:r>
              <a:rPr lang="en-US" sz="1600" dirty="0" smtClean="0"/>
              <a:t>a playlist, the link 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embed codes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re available.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03539" y="5638800"/>
            <a:ext cx="925461" cy="2231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7741" y="67724"/>
            <a:ext cx="862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Playlists – Create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2" name="TextBox 21"/>
          <p:cNvSpPr txBox="1"/>
          <p:nvPr/>
        </p:nvSpPr>
        <p:spPr>
          <a:xfrm>
            <a:off x="87741" y="775610"/>
            <a:ext cx="72694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your 3CMedia account, click Playlist then click on Create New Playlist and </a:t>
            </a:r>
            <a:r>
              <a:rPr lang="en-US" b="1" dirty="0" smtClean="0"/>
              <a:t>Name </a:t>
            </a:r>
            <a:r>
              <a:rPr lang="en-US" dirty="0" smtClean="0"/>
              <a:t>it and give </a:t>
            </a:r>
            <a:r>
              <a:rPr lang="en-US" b="1" dirty="0" smtClean="0"/>
              <a:t>Share Permissions </a:t>
            </a:r>
            <a:r>
              <a:rPr lang="en-US" dirty="0" smtClean="0"/>
              <a:t>and click</a:t>
            </a:r>
            <a:r>
              <a:rPr lang="en-US" b="1" dirty="0" smtClean="0"/>
              <a:t> Save </a:t>
            </a:r>
            <a:r>
              <a:rPr lang="en-US" dirty="0" smtClean="0"/>
              <a:t>button.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2" y="1527694"/>
            <a:ext cx="808035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My Files Repository…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" y="982026"/>
            <a:ext cx="8610600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ea typeface="Adobe Fan Heiti Std B" pitchFamily="34" charset="-128"/>
                <a:cs typeface="Arial" pitchFamily="34" charset="0"/>
              </a:rPr>
              <a:t>What is it?</a:t>
            </a:r>
          </a:p>
          <a:p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3C’s File repository is a place to store files other than video and audio. </a:t>
            </a:r>
          </a:p>
          <a:p>
            <a:endParaRPr lang="en-US" dirty="0" smtClean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Similarities to “My Media”: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Files are uploaded to 3C server from your local machine only</a:t>
            </a:r>
          </a:p>
          <a:p>
            <a:pPr lvl="1"/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Folders: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Same sorting features (Title, Date, Custom)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Share link for the entire folder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Able to regenerate key</a:t>
            </a:r>
            <a:b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</a:br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Important Differences: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The file is not played in the browser but instead downloaded to the local machine to 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To view the file, a user must have software matching that of the file</a:t>
            </a: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Embedding is not supported. </a:t>
            </a:r>
          </a:p>
        </p:txBody>
      </p:sp>
    </p:spTree>
    <p:extLst>
      <p:ext uri="{BB962C8B-B14F-4D97-AF65-F5344CB8AC3E}">
        <p14:creationId xmlns:p14="http://schemas.microsoft.com/office/powerpoint/2010/main" val="42122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My Files Repository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" y="1006298"/>
            <a:ext cx="8816027" cy="33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763" y="4549732"/>
            <a:ext cx="8953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Files accepted include: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.jpg</a:t>
            </a:r>
            <a:r>
              <a:rPr lang="en-US" dirty="0"/>
              <a:t>, .gif, .</a:t>
            </a:r>
            <a:r>
              <a:rPr lang="en-US" dirty="0" err="1"/>
              <a:t>png</a:t>
            </a:r>
            <a:r>
              <a:rPr lang="en-US" dirty="0"/>
              <a:t>, .pdf, .bmp, .vi, .doc, .</a:t>
            </a:r>
            <a:r>
              <a:rPr lang="en-US" dirty="0" err="1"/>
              <a:t>docx</a:t>
            </a:r>
            <a:r>
              <a:rPr lang="en-US" dirty="0"/>
              <a:t>, .</a:t>
            </a:r>
            <a:r>
              <a:rPr lang="en-US" dirty="0" err="1"/>
              <a:t>ppt</a:t>
            </a:r>
            <a:r>
              <a:rPr lang="en-US" dirty="0"/>
              <a:t>, .</a:t>
            </a:r>
            <a:r>
              <a:rPr lang="en-US" dirty="0" err="1"/>
              <a:t>pptx</a:t>
            </a:r>
            <a:r>
              <a:rPr lang="en-US" dirty="0"/>
              <a:t>, .txt, .</a:t>
            </a:r>
            <a:r>
              <a:rPr lang="en-US" dirty="0" err="1"/>
              <a:t>xls</a:t>
            </a:r>
            <a:r>
              <a:rPr lang="en-US" dirty="0"/>
              <a:t>, .</a:t>
            </a:r>
            <a:r>
              <a:rPr lang="en-US" dirty="0" err="1"/>
              <a:t>xlsx</a:t>
            </a:r>
            <a:r>
              <a:rPr lang="en-US" dirty="0"/>
              <a:t>, .pm4, .mp4v, .</a:t>
            </a:r>
            <a:r>
              <a:rPr lang="en-US" dirty="0" err="1"/>
              <a:t>mkv</a:t>
            </a:r>
            <a:r>
              <a:rPr lang="en-US" dirty="0"/>
              <a:t>, .</a:t>
            </a:r>
            <a:r>
              <a:rPr lang="en-US" dirty="0" err="1"/>
              <a:t>flv</a:t>
            </a:r>
            <a:r>
              <a:rPr lang="en-US" dirty="0"/>
              <a:t>, .</a:t>
            </a:r>
            <a:r>
              <a:rPr lang="en-US" dirty="0" err="1"/>
              <a:t>wmv</a:t>
            </a:r>
            <a:r>
              <a:rPr lang="en-US" dirty="0"/>
              <a:t>, .</a:t>
            </a:r>
            <a:r>
              <a:rPr lang="en-US" dirty="0" err="1"/>
              <a:t>avi</a:t>
            </a:r>
            <a:r>
              <a:rPr lang="en-US" dirty="0"/>
              <a:t>, .</a:t>
            </a:r>
            <a:r>
              <a:rPr lang="en-US" dirty="0" err="1"/>
              <a:t>mov</a:t>
            </a:r>
            <a:r>
              <a:rPr lang="en-US" dirty="0"/>
              <a:t>, .mpg, .</a:t>
            </a:r>
            <a:r>
              <a:rPr lang="en-US" dirty="0" err="1"/>
              <a:t>oog</a:t>
            </a:r>
            <a:r>
              <a:rPr lang="en-US" dirty="0"/>
              <a:t>, .</a:t>
            </a:r>
            <a:r>
              <a:rPr lang="en-US" dirty="0" err="1"/>
              <a:t>webm</a:t>
            </a:r>
            <a:r>
              <a:rPr lang="en-US" dirty="0"/>
              <a:t>, .mp3, .wav, .m4a, .mpeg, .zip, .</a:t>
            </a:r>
            <a:r>
              <a:rPr lang="en-US" dirty="0" err="1"/>
              <a:t>rar</a:t>
            </a:r>
            <a:r>
              <a:rPr lang="en-US" dirty="0"/>
              <a:t>, .</a:t>
            </a:r>
            <a:r>
              <a:rPr lang="en-US" dirty="0" err="1"/>
              <a:t>gz</a:t>
            </a:r>
            <a:r>
              <a:rPr lang="en-US" dirty="0"/>
              <a:t>, .</a:t>
            </a:r>
            <a:r>
              <a:rPr lang="en-US" dirty="0" err="1"/>
              <a:t>swf</a:t>
            </a:r>
            <a:endParaRPr lang="en-US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  Register for an Account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09150"/>
            <a:ext cx="6781800" cy="38809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490460" y="2262051"/>
            <a:ext cx="472440" cy="2197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392" y="1256512"/>
            <a:ext cx="448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Euphemia" panose="020B0503040102020104" pitchFamily="34" charset="0"/>
              </a:rPr>
              <a:t>www.3cmediasolutions.org</a:t>
            </a:r>
          </a:p>
        </p:txBody>
      </p:sp>
    </p:spTree>
    <p:extLst>
      <p:ext uri="{BB962C8B-B14F-4D97-AF65-F5344CB8AC3E}">
        <p14:creationId xmlns:p14="http://schemas.microsoft.com/office/powerpoint/2010/main" val="6548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My Files Repository - Options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" y="802606"/>
            <a:ext cx="7236945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4492" y="5381536"/>
            <a:ext cx="67120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My Files can be shared with a link. Embedding is not supported.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3C Media Website Support</a:t>
            </a:r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5" y="880186"/>
            <a:ext cx="6276475" cy="393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520" y="760905"/>
            <a:ext cx="2365042" cy="502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84372" y="1110343"/>
            <a:ext cx="794658" cy="2394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5544" y="4547782"/>
            <a:ext cx="794658" cy="2394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1179" y="819924"/>
            <a:ext cx="2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606" y="4298193"/>
            <a:ext cx="2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9806" y="744654"/>
            <a:ext cx="2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057" y="5312229"/>
            <a:ext cx="54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6"/>
              </a:rPr>
              <a:t>www.3cmediasolutions.org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88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6745" y="330185"/>
            <a:ext cx="540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CCC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TechConnect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6" y="1200175"/>
            <a:ext cx="8250232" cy="1737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4971" y="2249842"/>
            <a:ext cx="2340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225316"/>
            <a:ext cx="74784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CCC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TechConnect</a:t>
            </a:r>
            <a:r>
              <a:rPr lang="en-US" sz="2400" b="1" dirty="0" smtClean="0">
                <a:latin typeface="Century Gothic" panose="020B0502020202020204" pitchFamily="34" charset="0"/>
              </a:rPr>
              <a:t> – housed at </a:t>
            </a:r>
            <a:r>
              <a:rPr lang="en-US" sz="2400" b="1" dirty="0">
                <a:latin typeface="Century Gothic" panose="020B0502020202020204" pitchFamily="34" charset="0"/>
              </a:rPr>
              <a:t>Palomar </a:t>
            </a:r>
            <a:r>
              <a:rPr lang="en-US" sz="2400" b="1" dirty="0" smtClean="0">
                <a:latin typeface="Century Gothic" panose="020B0502020202020204" pitchFamily="34" charset="0"/>
              </a:rPr>
              <a:t>College</a:t>
            </a:r>
            <a:br>
              <a:rPr lang="en-US" sz="2400" b="1" dirty="0" smtClean="0">
                <a:latin typeface="Century Gothic" panose="020B0502020202020204" pitchFamily="34" charset="0"/>
              </a:rPr>
            </a:b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dirty="0"/>
              <a:t>1140 W. Mission Road, San Marcos, CA 92069</a:t>
            </a:r>
          </a:p>
          <a:p>
            <a:endParaRPr lang="en-US" dirty="0"/>
          </a:p>
          <a:p>
            <a:r>
              <a:rPr lang="en-US" dirty="0"/>
              <a:t>Tel: 760-744-1150 </a:t>
            </a:r>
            <a:r>
              <a:rPr lang="en-US" dirty="0" smtClean="0"/>
              <a:t>x1543</a:t>
            </a:r>
            <a:br>
              <a:rPr lang="en-US" dirty="0" smtClean="0"/>
            </a:br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 smtClean="0">
                <a:hlinkClick r:id="rId5"/>
              </a:rPr>
              <a:t>support@ccctechconnect.org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www.ccctechconnect.org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flipV="1">
            <a:off x="5580743" y="1843444"/>
            <a:ext cx="2614657" cy="216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1085" y="1811112"/>
            <a:ext cx="886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11568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3C Media Solutions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3" name="Rectangle 2"/>
          <p:cNvSpPr/>
          <p:nvPr/>
        </p:nvSpPr>
        <p:spPr>
          <a:xfrm>
            <a:off x="154206" y="1087855"/>
            <a:ext cx="8499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Same level of </a:t>
            </a:r>
            <a:r>
              <a:rPr lang="en-US" sz="2000" b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SUPPORT</a:t>
            </a:r>
            <a:r>
              <a:rPr lang="en-US" sz="2000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 you know from </a:t>
            </a:r>
            <a:r>
              <a:rPr lang="en-US" sz="2000" b="1" i="1" dirty="0" smtClean="0">
                <a:latin typeface="Arial" pitchFamily="34" charset="0"/>
                <a:ea typeface="Adobe Fan Heiti Std B" pitchFamily="34" charset="-128"/>
                <a:cs typeface="Arial" pitchFamily="34" charset="0"/>
              </a:rPr>
              <a:t>CCC Confer</a:t>
            </a:r>
            <a:endParaRPr lang="en-US" sz="2000" b="1" i="1" dirty="0"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956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2000" i="1" cap="small" dirty="0" smtClean="0">
                <a:latin typeface="Calibri" panose="020F0502020204030204" pitchFamily="34" charset="0"/>
              </a:rPr>
              <a:t>       -</a:t>
            </a:r>
            <a:r>
              <a:rPr lang="en-US" sz="2000" b="1" i="1" cap="small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Live telephone contact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  - </a:t>
            </a:r>
            <a:r>
              <a:rPr lang="en-US" sz="2000" dirty="0">
                <a:latin typeface="Calibri" panose="020F0502020204030204" pitchFamily="34" charset="0"/>
              </a:rPr>
              <a:t>Website support documents </a:t>
            </a:r>
          </a:p>
          <a:p>
            <a:pPr marL="0" lvl="1"/>
            <a:r>
              <a:rPr lang="en-US" sz="2000" dirty="0">
                <a:latin typeface="Calibri" panose="020F0502020204030204" pitchFamily="34" charset="0"/>
              </a:rPr>
              <a:t>       - Training videos</a:t>
            </a:r>
          </a:p>
          <a:p>
            <a:pPr marL="0" lvl="1"/>
            <a:r>
              <a:rPr lang="en-US" sz="2000" dirty="0">
                <a:latin typeface="Calibri" panose="020F0502020204030204" pitchFamily="34" charset="0"/>
              </a:rPr>
              <a:t>       - Monthly Newsletters</a:t>
            </a:r>
          </a:p>
          <a:p>
            <a:pPr marL="0" lvl="1"/>
            <a:r>
              <a:rPr lang="en-US" sz="2000" dirty="0">
                <a:latin typeface="Calibri" panose="020F0502020204030204" pitchFamily="34" charset="0"/>
              </a:rPr>
              <a:t>       - Quarterly Updates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047" y="3416712"/>
            <a:ext cx="472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3868"/>
                </a:solidFill>
              </a:rPr>
              <a:t>3C Media Solutions</a:t>
            </a:r>
          </a:p>
          <a:p>
            <a:r>
              <a:rPr lang="en-US" dirty="0" smtClean="0">
                <a:solidFill>
                  <a:srgbClr val="163868"/>
                </a:solidFill>
              </a:rPr>
              <a:t>365 S. Rancho Santa Fe Road, Suite 104</a:t>
            </a:r>
          </a:p>
          <a:p>
            <a:r>
              <a:rPr lang="en-US" dirty="0" smtClean="0">
                <a:solidFill>
                  <a:srgbClr val="163868"/>
                </a:solidFill>
              </a:rPr>
              <a:t>San Marcos, Ca. 92078</a:t>
            </a:r>
          </a:p>
          <a:p>
            <a:r>
              <a:rPr lang="en-US" dirty="0" smtClean="0">
                <a:solidFill>
                  <a:srgbClr val="163868"/>
                </a:solidFill>
              </a:rPr>
              <a:t>United States</a:t>
            </a:r>
          </a:p>
          <a:p>
            <a:endParaRPr lang="en-US" dirty="0">
              <a:solidFill>
                <a:srgbClr val="163868"/>
              </a:solidFill>
            </a:endParaRPr>
          </a:p>
          <a:p>
            <a:r>
              <a:rPr lang="en-US" dirty="0" smtClean="0">
                <a:solidFill>
                  <a:srgbClr val="163868"/>
                </a:solidFill>
              </a:rPr>
              <a:t>Tel: 760-744-1150 x 1543</a:t>
            </a:r>
            <a:br>
              <a:rPr lang="en-US" dirty="0" smtClean="0">
                <a:solidFill>
                  <a:srgbClr val="163868"/>
                </a:solidFill>
              </a:rPr>
            </a:br>
            <a:r>
              <a:rPr lang="en-US" dirty="0" smtClean="0">
                <a:solidFill>
                  <a:srgbClr val="163868"/>
                </a:solidFill>
              </a:rPr>
              <a:t>Email: </a:t>
            </a:r>
            <a:r>
              <a:rPr lang="en-US" dirty="0" smtClean="0">
                <a:solidFill>
                  <a:srgbClr val="163868"/>
                </a:solidFill>
                <a:hlinkClick r:id="rId4"/>
              </a:rPr>
              <a:t>support@ccctechconnect.org</a:t>
            </a:r>
            <a:endParaRPr lang="en-US" dirty="0" smtClean="0">
              <a:solidFill>
                <a:srgbClr val="163868"/>
              </a:solidFill>
            </a:endParaRPr>
          </a:p>
          <a:p>
            <a:r>
              <a:rPr lang="en-US" dirty="0" smtClean="0">
                <a:solidFill>
                  <a:srgbClr val="163868"/>
                </a:solidFill>
              </a:rPr>
              <a:t>Website: </a:t>
            </a:r>
            <a:r>
              <a:rPr lang="en-US" dirty="0" smtClean="0">
                <a:solidFill>
                  <a:srgbClr val="163868"/>
                </a:solidFill>
                <a:hlinkClick r:id="rId5"/>
              </a:rPr>
              <a:t>www.3cmediasolutions.org </a:t>
            </a:r>
            <a:endParaRPr lang="en-US" dirty="0">
              <a:solidFill>
                <a:srgbClr val="163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64647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 Sign Up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990600"/>
            <a:ext cx="6102880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280" y="5310932"/>
            <a:ext cx="670061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Provide your information &amp; click </a:t>
            </a:r>
            <a:r>
              <a:rPr lang="en-US" b="1" dirty="0" smtClean="0"/>
              <a:t>Create new account button</a:t>
            </a:r>
            <a:r>
              <a:rPr lang="en-US" dirty="0" smtClean="0"/>
              <a:t>. Once </a:t>
            </a:r>
            <a:br>
              <a:rPr lang="en-US" dirty="0" smtClean="0"/>
            </a:br>
            <a:r>
              <a:rPr lang="en-US" dirty="0" smtClean="0"/>
              <a:t>a confirmation from us is received you can log in to your new account.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22960" y="4992654"/>
            <a:ext cx="1615439" cy="318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>
                <a:latin typeface="Century Gothic" panose="020B0502020202020204" pitchFamily="34" charset="0"/>
              </a:rPr>
              <a:t>Request Video Upload Rights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230265"/>
            <a:ext cx="7191375" cy="4676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074" y="1524000"/>
            <a:ext cx="146984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Faculty and Staff can request rights to upload video and files.</a:t>
            </a:r>
          </a:p>
          <a:p>
            <a:endParaRPr lang="en-US" dirty="0"/>
          </a:p>
          <a:p>
            <a:r>
              <a:rPr lang="en-US" dirty="0" smtClean="0"/>
              <a:t>Student accounts allow for viewing files </a:t>
            </a:r>
          </a:p>
          <a:p>
            <a:r>
              <a:rPr lang="en-US" dirty="0" smtClean="0"/>
              <a:t>only, (no uploading).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83079" y="4637314"/>
            <a:ext cx="1417321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smtClean="0">
                <a:latin typeface="Century Gothic" panose="020B0502020202020204" pitchFamily="34" charset="0"/>
              </a:rPr>
              <a:t>Upload and Store Videos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9" y="1119282"/>
            <a:ext cx="6889049" cy="47548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51560" y="1744710"/>
            <a:ext cx="487680" cy="18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38" y="298520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smtClean="0">
                <a:latin typeface="Century Gothic" panose="020B0502020202020204" pitchFamily="34" charset="0"/>
              </a:rPr>
              <a:t>My Videos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" y="1082990"/>
            <a:ext cx="8750428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58240" y="1971196"/>
            <a:ext cx="548640" cy="2233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0375" y="5010893"/>
            <a:ext cx="818685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your Media page will look like when you first access your account.</a:t>
            </a:r>
          </a:p>
          <a:p>
            <a:r>
              <a:rPr lang="en-US" dirty="0" smtClean="0"/>
              <a:t>To add media, click on the “Add/Upload Media” button.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0374" y="2979030"/>
            <a:ext cx="1306553" cy="187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smtClean="0">
                <a:latin typeface="Century Gothic" panose="020B0502020202020204" pitchFamily="34" charset="0"/>
              </a:rPr>
              <a:t>Upload a Video…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0" t="1213"/>
          <a:stretch/>
        </p:blipFill>
        <p:spPr>
          <a:xfrm>
            <a:off x="479501" y="1360448"/>
            <a:ext cx="7718141" cy="43891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96343" y="5257800"/>
            <a:ext cx="1632857" cy="206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739" y="421271"/>
            <a:ext cx="8624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smtClean="0">
                <a:latin typeface="Century Gothic" panose="020B0502020202020204" pitchFamily="34" charset="0"/>
              </a:rPr>
              <a:t>Upload a Video…</a:t>
            </a:r>
          </a:p>
          <a:p>
            <a:endParaRPr lang="en-US" sz="4000" b="1" dirty="0">
              <a:latin typeface="Euphemia" panose="020B05030401020201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38" y="6405915"/>
            <a:ext cx="508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3C Media Solutions, CCC Confer, Online Teaching Conference</a:t>
            </a: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Grant-funded by the California Community Colleges Chancellor’s Office | Hosted by Palomar College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08" y="6193390"/>
            <a:ext cx="3030070" cy="59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38" y="6277447"/>
            <a:ext cx="557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TechConnect (3C Media Solutions, CCC Confer, Online Teaching Conference)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Grant-funded by the California Community Colleges Chancellor’s Office | Hosted by Palomar College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9915"/>
            <a:ext cx="9144000" cy="107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255662" y="1143000"/>
            <a:ext cx="18020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1GB upload limit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per video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Please wait until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progress bar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is at 100%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Then, go back to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Media &amp; refresh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your page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39" y="1030419"/>
            <a:ext cx="5733567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71408" y="532619"/>
            <a:ext cx="79703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732511" y="4484914"/>
            <a:ext cx="892434" cy="239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32511" y="3069771"/>
            <a:ext cx="892434" cy="1919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68440" y="4103914"/>
            <a:ext cx="718003" cy="10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1508</Words>
  <Application>Microsoft Office PowerPoint</Application>
  <PresentationFormat>On-screen Show (4:3)</PresentationFormat>
  <Paragraphs>246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Adobe Fan Heiti Std B</vt:lpstr>
      <vt:lpstr>Aharoni</vt:lpstr>
      <vt:lpstr>Arial</vt:lpstr>
      <vt:lpstr>Calibri</vt:lpstr>
      <vt:lpstr>Calibri Light</vt:lpstr>
      <vt:lpstr>Century Gothic</vt:lpstr>
      <vt:lpstr>Euphemia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Palomar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Hickey, Tiffiny</dc:creator>
  <cp:lastModifiedBy>Torrisi, Dellas Elane</cp:lastModifiedBy>
  <cp:revision>89</cp:revision>
  <cp:lastPrinted>2019-04-02T22:17:02Z</cp:lastPrinted>
  <dcterms:created xsi:type="dcterms:W3CDTF">2018-03-29T19:32:03Z</dcterms:created>
  <dcterms:modified xsi:type="dcterms:W3CDTF">2019-06-11T20:57:50Z</dcterms:modified>
</cp:coreProperties>
</file>